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60" r:id="rId3"/>
    <p:sldId id="259" r:id="rId4"/>
    <p:sldId id="256" r:id="rId5"/>
    <p:sldId id="257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>
      <p:cViewPr varScale="1">
        <p:scale>
          <a:sx n="98" d="100"/>
          <a:sy n="98" d="100"/>
        </p:scale>
        <p:origin x="3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955F00F-E944-418E-9B93-694B298941F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99D286-ADE9-41CE-9088-EDFF880CA4A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microsoft.com/office/2017/04/relationships/track" Target="../media/track1.vtt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Tahoe Rx Fire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re pile in forest with snow around i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-62210"/>
            <a:ext cx="6934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0561" y="19050"/>
            <a:ext cx="24352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Tahoe</a:t>
            </a:r>
          </a:p>
          <a:p>
            <a:pPr algn="ctr"/>
            <a:r>
              <a:rPr lang="en-US" sz="54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Rx Fire</a:t>
            </a:r>
          </a:p>
        </p:txBody>
      </p:sp>
    </p:spTree>
    <p:extLst>
      <p:ext uri="{BB962C8B-B14F-4D97-AF65-F5344CB8AC3E}">
        <p14:creationId xmlns:p14="http://schemas.microsoft.com/office/powerpoint/2010/main" val="308527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Firefighter Snow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Fireman in snow fores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43390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9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</a:t>
            </a:r>
            <a:r>
              <a:rPr lang="en-US" baseline="0" dirty="0"/>
              <a:t> Fire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Fire piles in snow fores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8100"/>
            <a:ext cx="10515600" cy="7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5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Obstacles</a:t>
            </a:r>
          </a:p>
        </p:txBody>
      </p:sp>
      <p:pic>
        <p:nvPicPr>
          <p:cNvPr id="12290" name="Picture 2" descr="Playground with child, red and yellow smoke and ash tint over photo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2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Highway Crash Image</a:t>
            </a:r>
          </a:p>
        </p:txBody>
      </p:sp>
      <p:pic>
        <p:nvPicPr>
          <p:cNvPr id="13314" name="Picture 2" descr="Camera of highway crash scene in snow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11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Pile Image</a:t>
            </a:r>
          </a:p>
        </p:txBody>
      </p:sp>
      <p:pic>
        <p:nvPicPr>
          <p:cNvPr id="14338" name="Picture 2" descr="Pile of wood covered in snow in forest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09600"/>
            <a:ext cx="965331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90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5362" name="Picture 2" descr="Sign reading &quot;Prescribed Burn Ahead Do Not Report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45" y="1600200"/>
            <a:ext cx="614991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58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Thin/Piles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Two people looking at shrub in forest with home in background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Thin/ Piles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Group of people standing on hillsid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04925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4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FIRE</a:t>
            </a:r>
            <a:r>
              <a:rPr lang="en-US" baseline="0" dirty="0"/>
              <a:t> Hill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re burning on hillside with snow and home at bottom of hill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95275"/>
            <a:ext cx="9550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0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Pile Burning</a:t>
            </a:r>
          </a:p>
        </p:txBody>
      </p:sp>
      <p:pic>
        <p:nvPicPr>
          <p:cNvPr id="6" name="IMG_9304.MOV" descr="Video of fire burning on snowy hillside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C351A7C3-7A11-46B6-9A53-21E5C2DB032E}" label="popwerpoint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37160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21768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me at top of small hill in fores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334000"/>
            <a:ext cx="4275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Conditions…</a:t>
            </a:r>
          </a:p>
        </p:txBody>
      </p:sp>
    </p:spTree>
    <p:extLst>
      <p:ext uri="{BB962C8B-B14F-4D97-AF65-F5344CB8AC3E}">
        <p14:creationId xmlns:p14="http://schemas.microsoft.com/office/powerpoint/2010/main" val="384649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0" dirty="0"/>
              <a:t> Fire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3 fire piles near apartment hom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363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29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Fire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ocky hillside with fire pil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0" y="0"/>
            <a:ext cx="14859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6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Firefighter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Fireman spraying water near fire pi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2057400"/>
            <a:ext cx="1828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5152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306</TotalTime>
  <Words>46</Words>
  <Application>Microsoft Office PowerPoint</Application>
  <PresentationFormat>On-screen Show (4:3)</PresentationFormat>
  <Paragraphs>18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Book Antiqua</vt:lpstr>
      <vt:lpstr>Lucida Sans</vt:lpstr>
      <vt:lpstr>Wingdings</vt:lpstr>
      <vt:lpstr>Wingdings 2</vt:lpstr>
      <vt:lpstr>Wingdings 3</vt:lpstr>
      <vt:lpstr>Apex</vt:lpstr>
      <vt:lpstr>Tahoe Rx Fire</vt:lpstr>
      <vt:lpstr>Hand Thin/Piles</vt:lpstr>
      <vt:lpstr>Hand Thin/ Piles</vt:lpstr>
      <vt:lpstr>FIRE Hill image</vt:lpstr>
      <vt:lpstr>Pile Burning</vt:lpstr>
      <vt:lpstr>Conditions…</vt:lpstr>
      <vt:lpstr>3 Fire Image</vt:lpstr>
      <vt:lpstr>Rock Fire Image</vt:lpstr>
      <vt:lpstr>Firefighter Image</vt:lpstr>
      <vt:lpstr>Firefighter Snow Image</vt:lpstr>
      <vt:lpstr>Snow Fire Image</vt:lpstr>
      <vt:lpstr>Obstacles</vt:lpstr>
      <vt:lpstr>Highway Crash Image</vt:lpstr>
      <vt:lpstr>Snow Pile Image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KSchafer</dc:creator>
  <cp:lastModifiedBy>Justin Howell</cp:lastModifiedBy>
  <cp:revision>9</cp:revision>
  <dcterms:created xsi:type="dcterms:W3CDTF">2021-10-14T15:25:38Z</dcterms:created>
  <dcterms:modified xsi:type="dcterms:W3CDTF">2021-10-22T21:35:17Z</dcterms:modified>
</cp:coreProperties>
</file>